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64" r:id="rId3"/>
    <p:sldId id="258" r:id="rId4"/>
    <p:sldId id="261" r:id="rId5"/>
    <p:sldId id="263" r:id="rId6"/>
    <p:sldId id="260" r:id="rId7"/>
    <p:sldId id="266" r:id="rId8"/>
    <p:sldId id="265" r:id="rId9"/>
    <p:sldId id="268" r:id="rId10"/>
    <p:sldId id="271" r:id="rId11"/>
    <p:sldId id="269" r:id="rId12"/>
    <p:sldId id="272" r:id="rId13"/>
    <p:sldId id="273" r:id="rId14"/>
    <p:sldId id="270" r:id="rId15"/>
    <p:sldId id="267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4DEA06-1D63-4499-ACDD-885B91EFCDA2}" type="datetimeFigureOut">
              <a:rPr lang="es-ES" smtClean="0"/>
              <a:t>09/10/2019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1E248-CD11-43CB-88C2-DFFE724F25F1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1072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1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10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11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12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13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14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15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2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3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4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5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6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7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8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47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471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4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FBECBD-E900-47AE-A95F-E306445BF83F}" type="slidenum">
              <a:rPr lang="es-ES" smtClean="0"/>
              <a:pPr eaLnBrk="1" hangingPunct="1"/>
              <a:t>9</a:t>
            </a:fld>
            <a:endParaRPr lang="es-ES" dirty="0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 eaLnBrk="1" hangingPunct="1"/>
            <a:endParaRPr lang="es-C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86BC-8726-4996-99F2-1D7095EF0C79}" type="datetimeFigureOut">
              <a:rPr lang="es-ES" smtClean="0"/>
              <a:t>09/10/2019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D7C2-0E41-4634-B92A-E566792D25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4012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86BC-8726-4996-99F2-1D7095EF0C79}" type="datetimeFigureOut">
              <a:rPr lang="es-ES" smtClean="0"/>
              <a:t>09/10/2019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D7C2-0E41-4634-B92A-E566792D25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21150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86BC-8726-4996-99F2-1D7095EF0C79}" type="datetimeFigureOut">
              <a:rPr lang="es-ES" smtClean="0"/>
              <a:t>09/10/2019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D7C2-0E41-4634-B92A-E566792D25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6253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86BC-8726-4996-99F2-1D7095EF0C79}" type="datetimeFigureOut">
              <a:rPr lang="es-ES" smtClean="0"/>
              <a:t>09/10/2019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D7C2-0E41-4634-B92A-E566792D25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93983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86BC-8726-4996-99F2-1D7095EF0C79}" type="datetimeFigureOut">
              <a:rPr lang="es-ES" smtClean="0"/>
              <a:t>09/10/2019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D7C2-0E41-4634-B92A-E566792D25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83255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86BC-8726-4996-99F2-1D7095EF0C79}" type="datetimeFigureOut">
              <a:rPr lang="es-ES" smtClean="0"/>
              <a:t>09/10/2019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D7C2-0E41-4634-B92A-E566792D25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707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86BC-8726-4996-99F2-1D7095EF0C79}" type="datetimeFigureOut">
              <a:rPr lang="es-ES" smtClean="0"/>
              <a:t>09/10/2019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D7C2-0E41-4634-B92A-E566792D25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46542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86BC-8726-4996-99F2-1D7095EF0C79}" type="datetimeFigureOut">
              <a:rPr lang="es-ES" smtClean="0"/>
              <a:t>09/10/2019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D7C2-0E41-4634-B92A-E566792D25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259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86BC-8726-4996-99F2-1D7095EF0C79}" type="datetimeFigureOut">
              <a:rPr lang="es-ES" smtClean="0"/>
              <a:t>09/10/2019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D7C2-0E41-4634-B92A-E566792D25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5071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86BC-8726-4996-99F2-1D7095EF0C79}" type="datetimeFigureOut">
              <a:rPr lang="es-ES" smtClean="0"/>
              <a:t>09/10/2019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D7C2-0E41-4634-B92A-E566792D25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9872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E86BC-8726-4996-99F2-1D7095EF0C79}" type="datetimeFigureOut">
              <a:rPr lang="es-ES" smtClean="0"/>
              <a:t>09/10/2019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4CD7C2-0E41-4634-B92A-E566792D25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5965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AE86BC-8726-4996-99F2-1D7095EF0C79}" type="datetimeFigureOut">
              <a:rPr lang="es-ES" smtClean="0"/>
              <a:t>09/10/2019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CD7C2-0E41-4634-B92A-E566792D2530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188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6" descr="950455e"/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1471149" y="4077072"/>
            <a:ext cx="6369050" cy="1366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normAutofit lnSpcReduction="10000"/>
          </a:bodyPr>
          <a:lstStyle/>
          <a:p>
            <a:pPr eaLnBrk="1" hangingPunct="1"/>
            <a:r>
              <a:rPr lang="es-PE" sz="1800" b="1" dirty="0" smtClean="0">
                <a:solidFill>
                  <a:schemeClr val="tx2"/>
                </a:solidFill>
                <a:effectLst/>
              </a:rPr>
              <a:t>Ing. José Antonio Torres Flores </a:t>
            </a:r>
          </a:p>
          <a:p>
            <a:pPr eaLnBrk="1" hangingPunct="1"/>
            <a:r>
              <a:rPr lang="es-PE" sz="2400" b="1" dirty="0" smtClean="0">
                <a:solidFill>
                  <a:schemeClr val="tx2"/>
                </a:solidFill>
                <a:effectLst/>
              </a:rPr>
              <a:t>Consulting SRL</a:t>
            </a:r>
          </a:p>
          <a:p>
            <a:pPr eaLnBrk="1" hangingPunct="1"/>
            <a:endParaRPr lang="es-PE" sz="1800" b="1" dirty="0">
              <a:solidFill>
                <a:schemeClr val="tx2"/>
              </a:solidFill>
              <a:effectLst/>
            </a:endParaRPr>
          </a:p>
          <a:p>
            <a:pPr eaLnBrk="1" hangingPunct="1"/>
            <a:r>
              <a:rPr lang="es-PE" sz="1800" b="1" dirty="0" smtClean="0">
                <a:solidFill>
                  <a:schemeClr val="tx2"/>
                </a:solidFill>
                <a:effectLst/>
              </a:rPr>
              <a:t>Teléfono : 997771497</a:t>
            </a:r>
          </a:p>
          <a:p>
            <a:pPr eaLnBrk="1" hangingPunct="1"/>
            <a:endParaRPr lang="es-ES" sz="1800" b="1" dirty="0" smtClean="0">
              <a:solidFill>
                <a:schemeClr val="tx2"/>
              </a:solidFill>
              <a:effectLst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1475656" y="1844824"/>
            <a:ext cx="6443663" cy="172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s-ES_tradnl" sz="4400" b="1" dirty="0" smtClean="0">
                <a:solidFill>
                  <a:schemeClr val="hlink"/>
                </a:solidFill>
              </a:rPr>
              <a:t>Calidad de Agua para el consumo Humano</a:t>
            </a:r>
          </a:p>
        </p:txBody>
      </p:sp>
    </p:spTree>
    <p:extLst>
      <p:ext uri="{BB962C8B-B14F-4D97-AF65-F5344CB8AC3E}">
        <p14:creationId xmlns:p14="http://schemas.microsoft.com/office/powerpoint/2010/main" val="29218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92684" y="148478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 smtClean="0">
                <a:solidFill>
                  <a:srgbClr val="0000FF"/>
                </a:solidFill>
              </a:rPr>
              <a:t>Equipos para monitoreo de aguas</a:t>
            </a:r>
            <a:endParaRPr lang="es-ES_tradnl" sz="3600" b="1" dirty="0">
              <a:solidFill>
                <a:srgbClr val="0000FF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11560" y="2839640"/>
            <a:ext cx="271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Medidor de Cloro Residual</a:t>
            </a:r>
            <a:endParaRPr lang="es-ES_tradnl" b="1" dirty="0">
              <a:solidFill>
                <a:srgbClr val="0000FF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1" t="11262" r="25953" b="38988"/>
          <a:stretch/>
        </p:blipFill>
        <p:spPr bwMode="auto">
          <a:xfrm>
            <a:off x="206850" y="1068580"/>
            <a:ext cx="8868408" cy="466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09778" y="6022189"/>
            <a:ext cx="874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Nota: Cloro libre + materia Orgánica Nitrogenada = Cloro Total </a:t>
            </a: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509778" y="6400896"/>
            <a:ext cx="8742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Nota: Cloro libre + amoniaco </a:t>
            </a:r>
            <a:r>
              <a:rPr lang="es-ES" b="1" dirty="0"/>
              <a:t>= Cloro Total 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0436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80" y="1098455"/>
            <a:ext cx="9167235" cy="575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996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3781"/>
            <a:ext cx="9174698" cy="5744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91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92684" y="148478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 smtClean="0">
                <a:solidFill>
                  <a:srgbClr val="0000FF"/>
                </a:solidFill>
              </a:rPr>
              <a:t>Equipos para monitoreo de aguas</a:t>
            </a:r>
            <a:endParaRPr lang="es-ES_tradnl" sz="3600" b="1" dirty="0">
              <a:solidFill>
                <a:srgbClr val="0000FF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r="24009"/>
          <a:stretch/>
        </p:blipFill>
        <p:spPr bwMode="auto">
          <a:xfrm>
            <a:off x="5089643" y="2964625"/>
            <a:ext cx="1466850" cy="2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93" y="4138495"/>
            <a:ext cx="2170775" cy="220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800854" y="2497772"/>
            <a:ext cx="200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Medidor de acidez </a:t>
            </a:r>
            <a:endParaRPr lang="es-ES_tradnl" b="1" dirty="0">
              <a:solidFill>
                <a:srgbClr val="0000FF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745341" y="3086583"/>
            <a:ext cx="106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Phmetro </a:t>
            </a:r>
            <a:endParaRPr lang="es-ES_tradnl" b="1" dirty="0">
              <a:solidFill>
                <a:srgbClr val="0000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7772"/>
            <a:ext cx="2952328" cy="359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92684" y="148478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 smtClean="0">
                <a:solidFill>
                  <a:srgbClr val="0000FF"/>
                </a:solidFill>
              </a:rPr>
              <a:t>Equipos para monitoreo de aguas</a:t>
            </a:r>
            <a:endParaRPr lang="es-ES_tradnl" sz="3600" b="1" dirty="0">
              <a:solidFill>
                <a:srgbClr val="0000FF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r="24009"/>
          <a:stretch/>
        </p:blipFill>
        <p:spPr bwMode="auto">
          <a:xfrm>
            <a:off x="5089643" y="2964625"/>
            <a:ext cx="1466850" cy="2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93" y="4138495"/>
            <a:ext cx="2170775" cy="220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14 Rectángulo"/>
          <p:cNvSpPr/>
          <p:nvPr/>
        </p:nvSpPr>
        <p:spPr>
          <a:xfrm>
            <a:off x="5800854" y="2497772"/>
            <a:ext cx="200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Medidor de acidez </a:t>
            </a:r>
            <a:endParaRPr lang="es-ES_tradnl" b="1" dirty="0">
              <a:solidFill>
                <a:srgbClr val="0000FF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745341" y="3086583"/>
            <a:ext cx="106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Phmetro </a:t>
            </a:r>
            <a:endParaRPr lang="es-ES_tradnl" b="1" dirty="0">
              <a:solidFill>
                <a:srgbClr val="0000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1115"/>
            <a:ext cx="4464496" cy="4615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19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92684" y="148478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 smtClean="0">
                <a:solidFill>
                  <a:srgbClr val="0000FF"/>
                </a:solidFill>
              </a:rPr>
              <a:t>Equipos para monitoreo de aguas</a:t>
            </a:r>
            <a:endParaRPr lang="es-ES_tradnl" sz="3600" b="1" dirty="0">
              <a:solidFill>
                <a:srgbClr val="0000FF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06046" y="2839640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Medidor de Conductividad</a:t>
            </a:r>
            <a:endParaRPr lang="es-ES_tradnl" b="1" dirty="0">
              <a:solidFill>
                <a:srgbClr val="0000FF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814960" y="2497772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Boba Dosificadora </a:t>
            </a:r>
            <a:endParaRPr lang="es-ES_tradnl" b="1" dirty="0">
              <a:solidFill>
                <a:srgbClr val="0000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631312" y="3416783"/>
            <a:ext cx="1616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Conductímetro</a:t>
            </a:r>
            <a:endParaRPr lang="es-ES_tradnl" b="1" dirty="0">
              <a:solidFill>
                <a:srgbClr val="0000FF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618769" y="3086583"/>
            <a:ext cx="1321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Dosificador </a:t>
            </a:r>
            <a:endParaRPr lang="es-ES_tradnl" b="1" dirty="0">
              <a:solidFill>
                <a:srgbClr val="0000FF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15958">
            <a:off x="567877" y="3871402"/>
            <a:ext cx="1762125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16783"/>
            <a:ext cx="2048846" cy="2848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7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2" t="12612" r="20476" b="4502"/>
          <a:stretch/>
        </p:blipFill>
        <p:spPr bwMode="auto">
          <a:xfrm>
            <a:off x="5148064" y="1221601"/>
            <a:ext cx="3799068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4" t="26106" r="23333" b="18639"/>
          <a:stretch/>
        </p:blipFill>
        <p:spPr bwMode="auto">
          <a:xfrm>
            <a:off x="340296" y="1235813"/>
            <a:ext cx="4608512" cy="5389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30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7" t="26488" r="29048" b="18304"/>
          <a:stretch/>
        </p:blipFill>
        <p:spPr bwMode="auto">
          <a:xfrm>
            <a:off x="1187624" y="1196752"/>
            <a:ext cx="6408712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95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3" t="22322" r="26667" b="20238"/>
          <a:stretch/>
        </p:blipFill>
        <p:spPr bwMode="auto">
          <a:xfrm>
            <a:off x="1115616" y="1132104"/>
            <a:ext cx="6696744" cy="5602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lecha derecha"/>
          <p:cNvSpPr/>
          <p:nvPr/>
        </p:nvSpPr>
        <p:spPr>
          <a:xfrm rot="1374774">
            <a:off x="1148960" y="3241744"/>
            <a:ext cx="576064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11 Flecha derecha"/>
          <p:cNvSpPr/>
          <p:nvPr/>
        </p:nvSpPr>
        <p:spPr>
          <a:xfrm rot="1374774">
            <a:off x="1125205" y="3486536"/>
            <a:ext cx="576064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48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71" t="11263" r="25000" b="44420"/>
          <a:stretch/>
        </p:blipFill>
        <p:spPr bwMode="auto">
          <a:xfrm>
            <a:off x="1765197" y="1098456"/>
            <a:ext cx="5965371" cy="5210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Flecha derecha"/>
          <p:cNvSpPr/>
          <p:nvPr/>
        </p:nvSpPr>
        <p:spPr>
          <a:xfrm rot="1374774">
            <a:off x="1477165" y="3315080"/>
            <a:ext cx="576064" cy="2880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15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29" t="54018" r="26190" b="31101"/>
          <a:stretch/>
        </p:blipFill>
        <p:spPr bwMode="auto">
          <a:xfrm>
            <a:off x="654836" y="1772816"/>
            <a:ext cx="787264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2955185" cy="196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6" y="2319137"/>
            <a:ext cx="59690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279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00" t="10794" r="4167" b="33779"/>
          <a:stretch/>
        </p:blipFill>
        <p:spPr bwMode="auto">
          <a:xfrm>
            <a:off x="323528" y="1337635"/>
            <a:ext cx="4673600" cy="5406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567" y="4797152"/>
            <a:ext cx="2016224" cy="14827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79" y="1772816"/>
            <a:ext cx="2306471" cy="17298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5207848" y="3711470"/>
            <a:ext cx="3959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2400" b="1" dirty="0" smtClean="0">
                <a:solidFill>
                  <a:schemeClr val="accent1">
                    <a:lumMod val="75000"/>
                  </a:schemeClr>
                </a:solidFill>
              </a:rPr>
              <a:t>Planta de tratamiento de agua</a:t>
            </a:r>
            <a:endParaRPr lang="es-ES_tradnl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2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92684" y="148478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 smtClean="0">
                <a:solidFill>
                  <a:srgbClr val="0000FF"/>
                </a:solidFill>
              </a:rPr>
              <a:t>Equipos para monitoreo de aguas</a:t>
            </a:r>
            <a:endParaRPr lang="es-ES_tradnl" sz="3600" b="1" dirty="0">
              <a:solidFill>
                <a:srgbClr val="0000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5" b="24125"/>
          <a:stretch/>
        </p:blipFill>
        <p:spPr bwMode="auto">
          <a:xfrm>
            <a:off x="272439" y="3348712"/>
            <a:ext cx="2237537" cy="157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98" y="4653136"/>
            <a:ext cx="2179885" cy="210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2" r="24009"/>
          <a:stretch/>
        </p:blipFill>
        <p:spPr bwMode="auto">
          <a:xfrm>
            <a:off x="5089643" y="2964625"/>
            <a:ext cx="1466850" cy="234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493" y="4138495"/>
            <a:ext cx="2170775" cy="220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1560" y="2839640"/>
            <a:ext cx="271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Medidor de Cloro Residual</a:t>
            </a:r>
            <a:endParaRPr lang="es-ES_tradnl" b="1" dirty="0">
              <a:solidFill>
                <a:srgbClr val="0000FF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5800854" y="2497772"/>
            <a:ext cx="20018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Medidor de acidez </a:t>
            </a:r>
            <a:endParaRPr lang="es-ES_tradnl" b="1" dirty="0">
              <a:solidFill>
                <a:srgbClr val="0000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835696" y="3416783"/>
            <a:ext cx="120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Clorímetro</a:t>
            </a:r>
            <a:endParaRPr lang="es-ES_tradnl" b="1" dirty="0">
              <a:solidFill>
                <a:srgbClr val="0000FF"/>
              </a:solidFill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6745341" y="3086583"/>
            <a:ext cx="1068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Phmetro </a:t>
            </a:r>
            <a:endParaRPr lang="es-ES_tradnl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6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0" y="0"/>
            <a:ext cx="9144000" cy="105273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5 Rectángulo"/>
          <p:cNvSpPr/>
          <p:nvPr/>
        </p:nvSpPr>
        <p:spPr>
          <a:xfrm>
            <a:off x="0" y="1052736"/>
            <a:ext cx="9144000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10 Rectángulo"/>
          <p:cNvSpPr/>
          <p:nvPr/>
        </p:nvSpPr>
        <p:spPr>
          <a:xfrm>
            <a:off x="19156" y="19970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>
                <a:solidFill>
                  <a:srgbClr val="0000FF"/>
                </a:solidFill>
              </a:rPr>
              <a:t>Calidad de Agua para el consumo Humano</a:t>
            </a:r>
          </a:p>
        </p:txBody>
      </p:sp>
      <p:sp>
        <p:nvSpPr>
          <p:cNvPr id="9" name="8 Rectángulo"/>
          <p:cNvSpPr/>
          <p:nvPr/>
        </p:nvSpPr>
        <p:spPr>
          <a:xfrm>
            <a:off x="892684" y="1484784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_tradnl" sz="3600" b="1" dirty="0" smtClean="0">
                <a:solidFill>
                  <a:srgbClr val="0000FF"/>
                </a:solidFill>
              </a:rPr>
              <a:t>Equipos para monitoreo de aguas</a:t>
            </a:r>
            <a:endParaRPr lang="es-ES_tradnl" sz="3600" b="1" dirty="0">
              <a:solidFill>
                <a:srgbClr val="0000FF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5" b="24125"/>
          <a:stretch/>
        </p:blipFill>
        <p:spPr bwMode="auto">
          <a:xfrm>
            <a:off x="272439" y="3348712"/>
            <a:ext cx="2237537" cy="1579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798" y="4653136"/>
            <a:ext cx="2179885" cy="210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11560" y="2839640"/>
            <a:ext cx="2717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Medidor de Cloro Residual</a:t>
            </a:r>
            <a:endParaRPr lang="es-ES_tradnl" b="1" dirty="0">
              <a:solidFill>
                <a:srgbClr val="0000FF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835696" y="3416783"/>
            <a:ext cx="12077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_tradnl" b="1" dirty="0" smtClean="0">
                <a:solidFill>
                  <a:srgbClr val="0000FF"/>
                </a:solidFill>
              </a:rPr>
              <a:t>Clorímetro</a:t>
            </a:r>
            <a:endParaRPr lang="es-ES_tradnl" b="1" dirty="0">
              <a:solidFill>
                <a:srgbClr val="0000FF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76" y="2131115"/>
            <a:ext cx="4092350" cy="2738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096" y="5157192"/>
            <a:ext cx="4057630" cy="1361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180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219</Words>
  <Application>Microsoft Office PowerPoint</Application>
  <PresentationFormat>Presentación en pantalla (4:3)</PresentationFormat>
  <Paragraphs>58</Paragraphs>
  <Slides>15</Slides>
  <Notes>15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Ofilab-Tecnico</dc:creator>
  <cp:lastModifiedBy>Ofilab-Tecnico</cp:lastModifiedBy>
  <cp:revision>10</cp:revision>
  <dcterms:created xsi:type="dcterms:W3CDTF">2019-10-09T03:37:10Z</dcterms:created>
  <dcterms:modified xsi:type="dcterms:W3CDTF">2019-10-09T14:06:18Z</dcterms:modified>
</cp:coreProperties>
</file>